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</p:sldMasterIdLst>
  <p:notesMasterIdLst>
    <p:notesMasterId r:id="rId27"/>
  </p:notesMasterIdLst>
  <p:sldIdLst>
    <p:sldId id="281" r:id="rId3"/>
    <p:sldId id="256" r:id="rId4"/>
    <p:sldId id="257" r:id="rId5"/>
    <p:sldId id="258" r:id="rId6"/>
    <p:sldId id="259" r:id="rId7"/>
    <p:sldId id="274" r:id="rId8"/>
    <p:sldId id="260" r:id="rId9"/>
    <p:sldId id="263" r:id="rId10"/>
    <p:sldId id="262" r:id="rId11"/>
    <p:sldId id="282" r:id="rId12"/>
    <p:sldId id="275" r:id="rId13"/>
    <p:sldId id="276" r:id="rId14"/>
    <p:sldId id="264" r:id="rId15"/>
    <p:sldId id="265" r:id="rId16"/>
    <p:sldId id="273" r:id="rId17"/>
    <p:sldId id="278" r:id="rId18"/>
    <p:sldId id="267" r:id="rId19"/>
    <p:sldId id="269" r:id="rId20"/>
    <p:sldId id="268" r:id="rId21"/>
    <p:sldId id="266" r:id="rId22"/>
    <p:sldId id="270" r:id="rId23"/>
    <p:sldId id="271" r:id="rId24"/>
    <p:sldId id="279" r:id="rId25"/>
    <p:sldId id="28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A050E6-389B-4E14-9B6C-78F434743BD2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4844C5-C26E-479B-AD1A-E58CCEBC138F}">
      <dgm:prSet phldrT="[Text]" phldr="1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8AC37144-06B7-4F7E-A60E-691A2BB5AD7D}" type="parTrans" cxnId="{9602619A-FEA4-4FBD-A9F6-15A64EC6F600}">
      <dgm:prSet/>
      <dgm:spPr/>
      <dgm:t>
        <a:bodyPr/>
        <a:lstStyle/>
        <a:p>
          <a:endParaRPr lang="en-US"/>
        </a:p>
      </dgm:t>
    </dgm:pt>
    <dgm:pt modelId="{A7878F70-CCEE-426C-843A-608FA3FC7E34}" type="sibTrans" cxnId="{9602619A-FEA4-4FBD-A9F6-15A64EC6F600}">
      <dgm:prSet/>
      <dgm:spPr/>
      <dgm:t>
        <a:bodyPr/>
        <a:lstStyle/>
        <a:p>
          <a:endParaRPr lang="en-US"/>
        </a:p>
      </dgm:t>
    </dgm:pt>
    <dgm:pt modelId="{81831222-8BD1-42C0-8CA4-005B7C03A146}">
      <dgm:prSet phldrT="[Text]" phldr="1"/>
      <dgm:spPr>
        <a:blipFill dpi="0" rotWithShape="0">
          <a:blip xmlns:r="http://schemas.openxmlformats.org/officeDocument/2006/relationships"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E14519FA-5600-4C91-A706-A0FBA0A0514A}" type="parTrans" cxnId="{B7EB45E0-69B3-452C-8C8F-39DDCEFE811A}">
      <dgm:prSet/>
      <dgm:spPr/>
      <dgm:t>
        <a:bodyPr/>
        <a:lstStyle/>
        <a:p>
          <a:endParaRPr lang="en-US"/>
        </a:p>
      </dgm:t>
    </dgm:pt>
    <dgm:pt modelId="{D9711DB9-E37C-4B22-9C49-5ED6DE72F648}" type="sibTrans" cxnId="{B7EB45E0-69B3-452C-8C8F-39DDCEFE811A}">
      <dgm:prSet/>
      <dgm:spPr/>
      <dgm:t>
        <a:bodyPr/>
        <a:lstStyle/>
        <a:p>
          <a:endParaRPr lang="en-US"/>
        </a:p>
      </dgm:t>
    </dgm:pt>
    <dgm:pt modelId="{70A6FC4E-9D6E-431E-8100-FFF50AE916A2}">
      <dgm:prSet phldrT="[Text]" phldr="1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>
            <a:noFill/>
          </a:endParaRPr>
        </a:p>
      </dgm:t>
    </dgm:pt>
    <dgm:pt modelId="{3DCD176B-83BA-4818-9FC7-82A5175E9F99}" type="parTrans" cxnId="{AB364948-DC95-44DA-BA67-5AD658437F0F}">
      <dgm:prSet/>
      <dgm:spPr/>
      <dgm:t>
        <a:bodyPr/>
        <a:lstStyle/>
        <a:p>
          <a:endParaRPr lang="en-US"/>
        </a:p>
      </dgm:t>
    </dgm:pt>
    <dgm:pt modelId="{D742DC98-3C77-48F2-92C2-091EA89C5D4C}" type="sibTrans" cxnId="{AB364948-DC95-44DA-BA67-5AD658437F0F}">
      <dgm:prSet/>
      <dgm:spPr/>
      <dgm:t>
        <a:bodyPr/>
        <a:lstStyle/>
        <a:p>
          <a:endParaRPr lang="en-US"/>
        </a:p>
      </dgm:t>
    </dgm:pt>
    <dgm:pt modelId="{49366123-77D7-4FBC-926A-C151E9833CDC}">
      <dgm:prSet phldrT="[Text]" phldr="1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7D89D923-6E30-41CF-A2D8-7D057349DF67}" type="sibTrans" cxnId="{D1E7FA13-8D21-47BC-A412-C08B78DB750C}">
      <dgm:prSet/>
      <dgm:spPr/>
      <dgm:t>
        <a:bodyPr/>
        <a:lstStyle/>
        <a:p>
          <a:endParaRPr lang="en-US"/>
        </a:p>
      </dgm:t>
    </dgm:pt>
    <dgm:pt modelId="{E1AA7239-377D-4B9E-BF92-2F3243E6B07E}" type="parTrans" cxnId="{D1E7FA13-8D21-47BC-A412-C08B78DB750C}">
      <dgm:prSet/>
      <dgm:spPr/>
      <dgm:t>
        <a:bodyPr/>
        <a:lstStyle/>
        <a:p>
          <a:endParaRPr lang="en-US"/>
        </a:p>
      </dgm:t>
    </dgm:pt>
    <dgm:pt modelId="{DE7F7701-6A01-447F-839B-54F7191C3750}" type="pres">
      <dgm:prSet presAssocID="{86A050E6-389B-4E14-9B6C-78F434743BD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8722952-790C-4704-BCB6-9B77A5A2203D}" type="pres">
      <dgm:prSet presAssocID="{49366123-77D7-4FBC-926A-C151E9833CDC}" presName="singleCycle" presStyleCnt="0"/>
      <dgm:spPr/>
    </dgm:pt>
    <dgm:pt modelId="{E99E3EA8-549F-478E-9785-E969BE511FA3}" type="pres">
      <dgm:prSet presAssocID="{49366123-77D7-4FBC-926A-C151E9833CDC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D3EE21AB-EF4C-4E8D-A19B-FEAD0F7282D3}" type="pres">
      <dgm:prSet presAssocID="{8AC37144-06B7-4F7E-A60E-691A2BB5AD7D}" presName="Name56" presStyleLbl="parChTrans1D2" presStyleIdx="0" presStyleCnt="3"/>
      <dgm:spPr/>
      <dgm:t>
        <a:bodyPr/>
        <a:lstStyle/>
        <a:p>
          <a:endParaRPr lang="en-US"/>
        </a:p>
      </dgm:t>
    </dgm:pt>
    <dgm:pt modelId="{37A35861-033C-468C-8E40-3398B6E6FB6D}" type="pres">
      <dgm:prSet presAssocID="{254844C5-C26E-479B-AD1A-E58CCEBC138F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594C20-E5D7-4F91-8496-3965DDD93C52}" type="pres">
      <dgm:prSet presAssocID="{E14519FA-5600-4C91-A706-A0FBA0A0514A}" presName="Name56" presStyleLbl="parChTrans1D2" presStyleIdx="1" presStyleCnt="3"/>
      <dgm:spPr/>
      <dgm:t>
        <a:bodyPr/>
        <a:lstStyle/>
        <a:p>
          <a:endParaRPr lang="en-US"/>
        </a:p>
      </dgm:t>
    </dgm:pt>
    <dgm:pt modelId="{5474B116-A166-4F0C-8A64-FD89233A9AD8}" type="pres">
      <dgm:prSet presAssocID="{81831222-8BD1-42C0-8CA4-005B7C03A146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913E47-C757-4CFD-8EFE-1DA7501B012A}" type="pres">
      <dgm:prSet presAssocID="{3DCD176B-83BA-4818-9FC7-82A5175E9F99}" presName="Name56" presStyleLbl="parChTrans1D2" presStyleIdx="2" presStyleCnt="3"/>
      <dgm:spPr/>
      <dgm:t>
        <a:bodyPr/>
        <a:lstStyle/>
        <a:p>
          <a:endParaRPr lang="en-US"/>
        </a:p>
      </dgm:t>
    </dgm:pt>
    <dgm:pt modelId="{0529A443-D606-41B0-82E6-C7CEA25CFDB4}" type="pres">
      <dgm:prSet presAssocID="{70A6FC4E-9D6E-431E-8100-FFF50AE916A2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5935F8-2A02-4777-81EA-014056DCA362}" type="presOf" srcId="{8AC37144-06B7-4F7E-A60E-691A2BB5AD7D}" destId="{D3EE21AB-EF4C-4E8D-A19B-FEAD0F7282D3}" srcOrd="0" destOrd="0" presId="urn:microsoft.com/office/officeart/2008/layout/RadialCluster"/>
    <dgm:cxn modelId="{46D70231-FBB1-4665-B0A3-E3E9A11097E0}" type="presOf" srcId="{E14519FA-5600-4C91-A706-A0FBA0A0514A}" destId="{73594C20-E5D7-4F91-8496-3965DDD93C52}" srcOrd="0" destOrd="0" presId="urn:microsoft.com/office/officeart/2008/layout/RadialCluster"/>
    <dgm:cxn modelId="{3D25BB9E-56DF-48A8-9155-CB05FBB89F48}" type="presOf" srcId="{49366123-77D7-4FBC-926A-C151E9833CDC}" destId="{E99E3EA8-549F-478E-9785-E969BE511FA3}" srcOrd="0" destOrd="0" presId="urn:microsoft.com/office/officeart/2008/layout/RadialCluster"/>
    <dgm:cxn modelId="{9602619A-FEA4-4FBD-A9F6-15A64EC6F600}" srcId="{49366123-77D7-4FBC-926A-C151E9833CDC}" destId="{254844C5-C26E-479B-AD1A-E58CCEBC138F}" srcOrd="0" destOrd="0" parTransId="{8AC37144-06B7-4F7E-A60E-691A2BB5AD7D}" sibTransId="{A7878F70-CCEE-426C-843A-608FA3FC7E34}"/>
    <dgm:cxn modelId="{D1E7FA13-8D21-47BC-A412-C08B78DB750C}" srcId="{86A050E6-389B-4E14-9B6C-78F434743BD2}" destId="{49366123-77D7-4FBC-926A-C151E9833CDC}" srcOrd="0" destOrd="0" parTransId="{E1AA7239-377D-4B9E-BF92-2F3243E6B07E}" sibTransId="{7D89D923-6E30-41CF-A2D8-7D057349DF67}"/>
    <dgm:cxn modelId="{AB364948-DC95-44DA-BA67-5AD658437F0F}" srcId="{49366123-77D7-4FBC-926A-C151E9833CDC}" destId="{70A6FC4E-9D6E-431E-8100-FFF50AE916A2}" srcOrd="2" destOrd="0" parTransId="{3DCD176B-83BA-4818-9FC7-82A5175E9F99}" sibTransId="{D742DC98-3C77-48F2-92C2-091EA89C5D4C}"/>
    <dgm:cxn modelId="{33310DAF-2BCE-4C40-8D53-C6EC60E6860A}" type="presOf" srcId="{86A050E6-389B-4E14-9B6C-78F434743BD2}" destId="{DE7F7701-6A01-447F-839B-54F7191C3750}" srcOrd="0" destOrd="0" presId="urn:microsoft.com/office/officeart/2008/layout/RadialCluster"/>
    <dgm:cxn modelId="{AFD26BEF-3C08-4A63-8800-45ADEB47DF43}" type="presOf" srcId="{70A6FC4E-9D6E-431E-8100-FFF50AE916A2}" destId="{0529A443-D606-41B0-82E6-C7CEA25CFDB4}" srcOrd="0" destOrd="0" presId="urn:microsoft.com/office/officeart/2008/layout/RadialCluster"/>
    <dgm:cxn modelId="{8893FAA7-ED05-4E7A-9564-0606D51CC4BE}" type="presOf" srcId="{254844C5-C26E-479B-AD1A-E58CCEBC138F}" destId="{37A35861-033C-468C-8E40-3398B6E6FB6D}" srcOrd="0" destOrd="0" presId="urn:microsoft.com/office/officeart/2008/layout/RadialCluster"/>
    <dgm:cxn modelId="{E34B5120-6DFD-473E-8D37-2B20AA65CC3E}" type="presOf" srcId="{3DCD176B-83BA-4818-9FC7-82A5175E9F99}" destId="{53913E47-C757-4CFD-8EFE-1DA7501B012A}" srcOrd="0" destOrd="0" presId="urn:microsoft.com/office/officeart/2008/layout/RadialCluster"/>
    <dgm:cxn modelId="{B7EB45E0-69B3-452C-8C8F-39DDCEFE811A}" srcId="{49366123-77D7-4FBC-926A-C151E9833CDC}" destId="{81831222-8BD1-42C0-8CA4-005B7C03A146}" srcOrd="1" destOrd="0" parTransId="{E14519FA-5600-4C91-A706-A0FBA0A0514A}" sibTransId="{D9711DB9-E37C-4B22-9C49-5ED6DE72F648}"/>
    <dgm:cxn modelId="{E7A7377E-B770-45FC-B2ED-9A5C7F645361}" type="presOf" srcId="{81831222-8BD1-42C0-8CA4-005B7C03A146}" destId="{5474B116-A166-4F0C-8A64-FD89233A9AD8}" srcOrd="0" destOrd="0" presId="urn:microsoft.com/office/officeart/2008/layout/RadialCluster"/>
    <dgm:cxn modelId="{950B8A9D-A78F-4919-9755-667E2406D4B4}" type="presParOf" srcId="{DE7F7701-6A01-447F-839B-54F7191C3750}" destId="{08722952-790C-4704-BCB6-9B77A5A2203D}" srcOrd="0" destOrd="0" presId="urn:microsoft.com/office/officeart/2008/layout/RadialCluster"/>
    <dgm:cxn modelId="{148AFFC1-89E9-4E8E-A35C-27B6A8092AB1}" type="presParOf" srcId="{08722952-790C-4704-BCB6-9B77A5A2203D}" destId="{E99E3EA8-549F-478E-9785-E969BE511FA3}" srcOrd="0" destOrd="0" presId="urn:microsoft.com/office/officeart/2008/layout/RadialCluster"/>
    <dgm:cxn modelId="{1FED1390-11E8-4978-93CB-2F4C6DCD189F}" type="presParOf" srcId="{08722952-790C-4704-BCB6-9B77A5A2203D}" destId="{D3EE21AB-EF4C-4E8D-A19B-FEAD0F7282D3}" srcOrd="1" destOrd="0" presId="urn:microsoft.com/office/officeart/2008/layout/RadialCluster"/>
    <dgm:cxn modelId="{BD535D3F-31D4-4E74-8ACA-FD7DAB2FFC6B}" type="presParOf" srcId="{08722952-790C-4704-BCB6-9B77A5A2203D}" destId="{37A35861-033C-468C-8E40-3398B6E6FB6D}" srcOrd="2" destOrd="0" presId="urn:microsoft.com/office/officeart/2008/layout/RadialCluster"/>
    <dgm:cxn modelId="{DD02A9F7-F151-400B-B916-DEFCA218B7B3}" type="presParOf" srcId="{08722952-790C-4704-BCB6-9B77A5A2203D}" destId="{73594C20-E5D7-4F91-8496-3965DDD93C52}" srcOrd="3" destOrd="0" presId="urn:microsoft.com/office/officeart/2008/layout/RadialCluster"/>
    <dgm:cxn modelId="{D3A2281F-5272-4DDD-BA0B-2F0834517422}" type="presParOf" srcId="{08722952-790C-4704-BCB6-9B77A5A2203D}" destId="{5474B116-A166-4F0C-8A64-FD89233A9AD8}" srcOrd="4" destOrd="0" presId="urn:microsoft.com/office/officeart/2008/layout/RadialCluster"/>
    <dgm:cxn modelId="{C4396FEC-097D-478F-A8F7-3CE7C2141844}" type="presParOf" srcId="{08722952-790C-4704-BCB6-9B77A5A2203D}" destId="{53913E47-C757-4CFD-8EFE-1DA7501B012A}" srcOrd="5" destOrd="0" presId="urn:microsoft.com/office/officeart/2008/layout/RadialCluster"/>
    <dgm:cxn modelId="{E081D9CD-8558-464F-A0FF-FA0282E6894A}" type="presParOf" srcId="{08722952-790C-4704-BCB6-9B77A5A2203D}" destId="{0529A443-D606-41B0-82E6-C7CEA25CFDB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AAEF72-38EC-4D58-94A9-B9837D3F64CE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252E214-261B-4FEB-8816-D37E4DD14B7D}">
      <dgm:prSet custT="1"/>
      <dgm:spPr/>
      <dgm:t>
        <a:bodyPr/>
        <a:lstStyle/>
        <a:p>
          <a:pPr rtl="0"/>
          <a:r>
            <a:rPr lang="en-US" sz="2800" b="0" i="0" dirty="0" smtClean="0"/>
            <a:t>Real-time tool for creating Snapchat Lenses. </a:t>
          </a:r>
          <a:endParaRPr lang="en-US" sz="2800" dirty="0"/>
        </a:p>
      </dgm:t>
    </dgm:pt>
    <dgm:pt modelId="{A39B52C4-D428-4663-B1E3-0FC8FD2A4D03}" type="parTrans" cxnId="{24332F23-74E0-4DEE-8AD0-81863C0A79EB}">
      <dgm:prSet/>
      <dgm:spPr/>
      <dgm:t>
        <a:bodyPr/>
        <a:lstStyle/>
        <a:p>
          <a:endParaRPr lang="en-US"/>
        </a:p>
      </dgm:t>
    </dgm:pt>
    <dgm:pt modelId="{12831802-3A75-47B8-8529-E79A51276FAC}" type="sibTrans" cxnId="{24332F23-74E0-4DEE-8AD0-81863C0A79EB}">
      <dgm:prSet/>
      <dgm:spPr/>
      <dgm:t>
        <a:bodyPr/>
        <a:lstStyle/>
        <a:p>
          <a:endParaRPr lang="en-US"/>
        </a:p>
      </dgm:t>
    </dgm:pt>
    <dgm:pt modelId="{B022A6D5-07E4-4740-9020-CD38CFA69718}">
      <dgm:prSet custT="1"/>
      <dgm:spPr/>
      <dgm:t>
        <a:bodyPr/>
        <a:lstStyle/>
        <a:p>
          <a:pPr rtl="0"/>
          <a:r>
            <a:rPr lang="en-US" sz="2800" b="0" i="0" dirty="0" smtClean="0"/>
            <a:t>Create Face Lenses (front camera experiences)</a:t>
          </a:r>
          <a:endParaRPr lang="en-US" sz="2800" dirty="0"/>
        </a:p>
      </dgm:t>
    </dgm:pt>
    <dgm:pt modelId="{590FEE74-D5CA-427C-8295-FF3B4F536E39}" type="parTrans" cxnId="{E9B53B5F-FC47-4241-9AF3-39FEAE61A697}">
      <dgm:prSet/>
      <dgm:spPr/>
      <dgm:t>
        <a:bodyPr/>
        <a:lstStyle/>
        <a:p>
          <a:endParaRPr lang="en-US"/>
        </a:p>
      </dgm:t>
    </dgm:pt>
    <dgm:pt modelId="{704BC3B6-B07D-4561-8234-5712FC3C4019}" type="sibTrans" cxnId="{E9B53B5F-FC47-4241-9AF3-39FEAE61A697}">
      <dgm:prSet/>
      <dgm:spPr/>
      <dgm:t>
        <a:bodyPr/>
        <a:lstStyle/>
        <a:p>
          <a:endParaRPr lang="en-US"/>
        </a:p>
      </dgm:t>
    </dgm:pt>
    <dgm:pt modelId="{DEDD3595-5C05-4D65-A92A-A6C67818F21C}">
      <dgm:prSet custT="1"/>
      <dgm:spPr/>
      <dgm:t>
        <a:bodyPr/>
        <a:lstStyle/>
        <a:p>
          <a:pPr rtl="0"/>
          <a:r>
            <a:rPr lang="en-US" sz="2800" b="0" i="0" dirty="0" smtClean="0"/>
            <a:t>Create World Lenses (rear camera experiences).</a:t>
          </a:r>
          <a:r>
            <a:rPr lang="en-US" sz="3500" b="0" i="0" dirty="0" smtClean="0"/>
            <a:t> </a:t>
          </a:r>
          <a:endParaRPr lang="en-US" sz="3500" dirty="0"/>
        </a:p>
      </dgm:t>
    </dgm:pt>
    <dgm:pt modelId="{FEBE3113-DFFA-400A-9235-1EACA910E0DA}" type="parTrans" cxnId="{C53803BD-438D-480F-B31C-F8652ABC7C3D}">
      <dgm:prSet/>
      <dgm:spPr/>
      <dgm:t>
        <a:bodyPr/>
        <a:lstStyle/>
        <a:p>
          <a:endParaRPr lang="en-US"/>
        </a:p>
      </dgm:t>
    </dgm:pt>
    <dgm:pt modelId="{A1E7B84A-89C7-467C-A6EC-4C37185BEEA0}" type="sibTrans" cxnId="{C53803BD-438D-480F-B31C-F8652ABC7C3D}">
      <dgm:prSet/>
      <dgm:spPr/>
      <dgm:t>
        <a:bodyPr/>
        <a:lstStyle/>
        <a:p>
          <a:endParaRPr lang="en-US"/>
        </a:p>
      </dgm:t>
    </dgm:pt>
    <dgm:pt modelId="{28538EBA-1F9C-4098-AA95-24A443ABD9EA}" type="pres">
      <dgm:prSet presAssocID="{BFAAEF72-38EC-4D58-94A9-B9837D3F64C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00CB45-E5B5-48C9-91AF-2FB8C2318E11}" type="pres">
      <dgm:prSet presAssocID="{1252E214-261B-4FEB-8816-D37E4DD14B7D}" presName="composite" presStyleCnt="0"/>
      <dgm:spPr/>
    </dgm:pt>
    <dgm:pt modelId="{12CFB3A6-A5C3-4F97-836D-633B5E65FDA6}" type="pres">
      <dgm:prSet presAssocID="{1252E214-261B-4FEB-8816-D37E4DD14B7D}" presName="imgShp" presStyleLbl="fgImgPlac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72DC3CF8-57AF-46BA-B461-73020908A1F4}" type="pres">
      <dgm:prSet presAssocID="{1252E214-261B-4FEB-8816-D37E4DD14B7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07A430-408C-4D57-878F-05F6A3165E12}" type="pres">
      <dgm:prSet presAssocID="{12831802-3A75-47B8-8529-E79A51276FAC}" presName="spacing" presStyleCnt="0"/>
      <dgm:spPr/>
    </dgm:pt>
    <dgm:pt modelId="{D6944955-EBA1-4414-BEBB-63B083DD5A68}" type="pres">
      <dgm:prSet presAssocID="{B022A6D5-07E4-4740-9020-CD38CFA69718}" presName="composite" presStyleCnt="0"/>
      <dgm:spPr/>
    </dgm:pt>
    <dgm:pt modelId="{22106F60-2A84-49D7-87AC-53EB35DD4B33}" type="pres">
      <dgm:prSet presAssocID="{B022A6D5-07E4-4740-9020-CD38CFA69718}" presName="imgShp" presStyleLbl="fgImgPlace1" presStyleIdx="1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4980E21D-76DD-4870-BEB7-FF6709BA7326}" type="pres">
      <dgm:prSet presAssocID="{B022A6D5-07E4-4740-9020-CD38CFA6971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4078D-96E9-4CD5-95AB-FE4256826E9C}" type="pres">
      <dgm:prSet presAssocID="{704BC3B6-B07D-4561-8234-5712FC3C4019}" presName="spacing" presStyleCnt="0"/>
      <dgm:spPr/>
    </dgm:pt>
    <dgm:pt modelId="{B11C3BF5-D1C7-4A10-B645-9ED62DBE8C9E}" type="pres">
      <dgm:prSet presAssocID="{DEDD3595-5C05-4D65-A92A-A6C67818F21C}" presName="composite" presStyleCnt="0"/>
      <dgm:spPr/>
    </dgm:pt>
    <dgm:pt modelId="{B0367B46-44C8-4E34-A512-6FF11A77BDAC}" type="pres">
      <dgm:prSet presAssocID="{DEDD3595-5C05-4D65-A92A-A6C67818F21C}" presName="imgShp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661F4BB-B2E2-491C-BC2E-45506D663768}" type="pres">
      <dgm:prSet presAssocID="{DEDD3595-5C05-4D65-A92A-A6C67818F21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3803BD-438D-480F-B31C-F8652ABC7C3D}" srcId="{BFAAEF72-38EC-4D58-94A9-B9837D3F64CE}" destId="{DEDD3595-5C05-4D65-A92A-A6C67818F21C}" srcOrd="2" destOrd="0" parTransId="{FEBE3113-DFFA-400A-9235-1EACA910E0DA}" sibTransId="{A1E7B84A-89C7-467C-A6EC-4C37185BEEA0}"/>
    <dgm:cxn modelId="{FDD185A3-5BA6-44AF-9BB7-6BDC44380599}" type="presOf" srcId="{1252E214-261B-4FEB-8816-D37E4DD14B7D}" destId="{72DC3CF8-57AF-46BA-B461-73020908A1F4}" srcOrd="0" destOrd="0" presId="urn:microsoft.com/office/officeart/2005/8/layout/vList3"/>
    <dgm:cxn modelId="{E5A2FB26-95CB-4494-A804-E4F83B5869F0}" type="presOf" srcId="{B022A6D5-07E4-4740-9020-CD38CFA69718}" destId="{4980E21D-76DD-4870-BEB7-FF6709BA7326}" srcOrd="0" destOrd="0" presId="urn:microsoft.com/office/officeart/2005/8/layout/vList3"/>
    <dgm:cxn modelId="{EE6A77A4-5BFF-40B8-8765-5FE1D4C4EC9F}" type="presOf" srcId="{BFAAEF72-38EC-4D58-94A9-B9837D3F64CE}" destId="{28538EBA-1F9C-4098-AA95-24A443ABD9EA}" srcOrd="0" destOrd="0" presId="urn:microsoft.com/office/officeart/2005/8/layout/vList3"/>
    <dgm:cxn modelId="{E9B53B5F-FC47-4241-9AF3-39FEAE61A697}" srcId="{BFAAEF72-38EC-4D58-94A9-B9837D3F64CE}" destId="{B022A6D5-07E4-4740-9020-CD38CFA69718}" srcOrd="1" destOrd="0" parTransId="{590FEE74-D5CA-427C-8295-FF3B4F536E39}" sibTransId="{704BC3B6-B07D-4561-8234-5712FC3C4019}"/>
    <dgm:cxn modelId="{24332F23-74E0-4DEE-8AD0-81863C0A79EB}" srcId="{BFAAEF72-38EC-4D58-94A9-B9837D3F64CE}" destId="{1252E214-261B-4FEB-8816-D37E4DD14B7D}" srcOrd="0" destOrd="0" parTransId="{A39B52C4-D428-4663-B1E3-0FC8FD2A4D03}" sibTransId="{12831802-3A75-47B8-8529-E79A51276FAC}"/>
    <dgm:cxn modelId="{72980F8D-F593-432F-B682-AE3756BF751B}" type="presOf" srcId="{DEDD3595-5C05-4D65-A92A-A6C67818F21C}" destId="{D661F4BB-B2E2-491C-BC2E-45506D663768}" srcOrd="0" destOrd="0" presId="urn:microsoft.com/office/officeart/2005/8/layout/vList3"/>
    <dgm:cxn modelId="{5C62A0AB-A2D5-42A2-8FA3-E448839E8629}" type="presParOf" srcId="{28538EBA-1F9C-4098-AA95-24A443ABD9EA}" destId="{9B00CB45-E5B5-48C9-91AF-2FB8C2318E11}" srcOrd="0" destOrd="0" presId="urn:microsoft.com/office/officeart/2005/8/layout/vList3"/>
    <dgm:cxn modelId="{854E2281-52F3-4B54-9A7E-7302E2699507}" type="presParOf" srcId="{9B00CB45-E5B5-48C9-91AF-2FB8C2318E11}" destId="{12CFB3A6-A5C3-4F97-836D-633B5E65FDA6}" srcOrd="0" destOrd="0" presId="urn:microsoft.com/office/officeart/2005/8/layout/vList3"/>
    <dgm:cxn modelId="{9508B8FC-9428-4479-B291-BB1954ED3D82}" type="presParOf" srcId="{9B00CB45-E5B5-48C9-91AF-2FB8C2318E11}" destId="{72DC3CF8-57AF-46BA-B461-73020908A1F4}" srcOrd="1" destOrd="0" presId="urn:microsoft.com/office/officeart/2005/8/layout/vList3"/>
    <dgm:cxn modelId="{186DE59C-0D04-431F-AF0A-A7DF61DF6377}" type="presParOf" srcId="{28538EBA-1F9C-4098-AA95-24A443ABD9EA}" destId="{1207A430-408C-4D57-878F-05F6A3165E12}" srcOrd="1" destOrd="0" presId="urn:microsoft.com/office/officeart/2005/8/layout/vList3"/>
    <dgm:cxn modelId="{2DB3C365-BCC1-457B-A916-74D2CEA94E40}" type="presParOf" srcId="{28538EBA-1F9C-4098-AA95-24A443ABD9EA}" destId="{D6944955-EBA1-4414-BEBB-63B083DD5A68}" srcOrd="2" destOrd="0" presId="urn:microsoft.com/office/officeart/2005/8/layout/vList3"/>
    <dgm:cxn modelId="{2B15CD16-D334-4B8E-8EA5-A377A36FEBF8}" type="presParOf" srcId="{D6944955-EBA1-4414-BEBB-63B083DD5A68}" destId="{22106F60-2A84-49D7-87AC-53EB35DD4B33}" srcOrd="0" destOrd="0" presId="urn:microsoft.com/office/officeart/2005/8/layout/vList3"/>
    <dgm:cxn modelId="{08CB0F7E-3497-444A-8CD5-3DBE766C34E6}" type="presParOf" srcId="{D6944955-EBA1-4414-BEBB-63B083DD5A68}" destId="{4980E21D-76DD-4870-BEB7-FF6709BA7326}" srcOrd="1" destOrd="0" presId="urn:microsoft.com/office/officeart/2005/8/layout/vList3"/>
    <dgm:cxn modelId="{AB29FF9E-AF1B-4C48-9328-ACFC6451B0B3}" type="presParOf" srcId="{28538EBA-1F9C-4098-AA95-24A443ABD9EA}" destId="{76F4078D-96E9-4CD5-95AB-FE4256826E9C}" srcOrd="3" destOrd="0" presId="urn:microsoft.com/office/officeart/2005/8/layout/vList3"/>
    <dgm:cxn modelId="{AF383878-2897-435B-8C87-C16C7CA8AE2C}" type="presParOf" srcId="{28538EBA-1F9C-4098-AA95-24A443ABD9EA}" destId="{B11C3BF5-D1C7-4A10-B645-9ED62DBE8C9E}" srcOrd="4" destOrd="0" presId="urn:microsoft.com/office/officeart/2005/8/layout/vList3"/>
    <dgm:cxn modelId="{27B13697-A3FB-4281-AFEA-D6014327F298}" type="presParOf" srcId="{B11C3BF5-D1C7-4A10-B645-9ED62DBE8C9E}" destId="{B0367B46-44C8-4E34-A512-6FF11A77BDAC}" srcOrd="0" destOrd="0" presId="urn:microsoft.com/office/officeart/2005/8/layout/vList3"/>
    <dgm:cxn modelId="{E6A072DE-5FE1-494D-826C-63719F8BE2C9}" type="presParOf" srcId="{B11C3BF5-D1C7-4A10-B645-9ED62DBE8C9E}" destId="{D661F4BB-B2E2-491C-BC2E-45506D66376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E3EA8-549F-478E-9785-E969BE511FA3}">
      <dsp:nvSpPr>
        <dsp:cNvPr id="0" name=""/>
        <dsp:cNvSpPr/>
      </dsp:nvSpPr>
      <dsp:spPr>
        <a:xfrm>
          <a:off x="3251199" y="2520950"/>
          <a:ext cx="1625600" cy="1625600"/>
        </a:xfrm>
        <a:prstGeom prst="roundRect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>
            <a:noFill/>
          </a:endParaRPr>
        </a:p>
      </dsp:txBody>
      <dsp:txXfrm>
        <a:off x="3330554" y="2600305"/>
        <a:ext cx="1466890" cy="1466890"/>
      </dsp:txXfrm>
    </dsp:sp>
    <dsp:sp modelId="{D3EE21AB-EF4C-4E8D-A19B-FEAD0F7282D3}">
      <dsp:nvSpPr>
        <dsp:cNvPr id="0" name=""/>
        <dsp:cNvSpPr/>
      </dsp:nvSpPr>
      <dsp:spPr>
        <a:xfrm rot="16200000">
          <a:off x="3493854" y="1950804"/>
          <a:ext cx="114029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029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5861-033C-468C-8E40-3398B6E6FB6D}">
      <dsp:nvSpPr>
        <dsp:cNvPr id="0" name=""/>
        <dsp:cNvSpPr/>
      </dsp:nvSpPr>
      <dsp:spPr>
        <a:xfrm>
          <a:off x="3519423" y="291507"/>
          <a:ext cx="1089152" cy="1089152"/>
        </a:xfrm>
        <a:prstGeom prst="roundRect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>
            <a:noFill/>
          </a:endParaRPr>
        </a:p>
      </dsp:txBody>
      <dsp:txXfrm>
        <a:off x="3572591" y="344675"/>
        <a:ext cx="982816" cy="982816"/>
      </dsp:txXfrm>
    </dsp:sp>
    <dsp:sp modelId="{73594C20-E5D7-4F91-8496-3965DDD93C52}">
      <dsp:nvSpPr>
        <dsp:cNvPr id="0" name=""/>
        <dsp:cNvSpPr/>
      </dsp:nvSpPr>
      <dsp:spPr>
        <a:xfrm rot="1800000">
          <a:off x="4814481" y="4035596"/>
          <a:ext cx="9303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3030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4B116-A166-4F0C-8A64-FD89233A9AD8}">
      <dsp:nvSpPr>
        <dsp:cNvPr id="0" name=""/>
        <dsp:cNvSpPr/>
      </dsp:nvSpPr>
      <dsp:spPr>
        <a:xfrm>
          <a:off x="5682466" y="4038007"/>
          <a:ext cx="1089152" cy="1089152"/>
        </a:xfrm>
        <a:prstGeom prst="roundRect">
          <a:avLst/>
        </a:prstGeom>
        <a:blipFill dpi="0" rotWithShape="0">
          <a:blip xmlns:r="http://schemas.openxmlformats.org/officeDocument/2006/relationships"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>
            <a:noFill/>
          </a:endParaRPr>
        </a:p>
      </dsp:txBody>
      <dsp:txXfrm>
        <a:off x="5735634" y="4091175"/>
        <a:ext cx="982816" cy="982816"/>
      </dsp:txXfrm>
    </dsp:sp>
    <dsp:sp modelId="{53913E47-C757-4CFD-8EFE-1DA7501B012A}">
      <dsp:nvSpPr>
        <dsp:cNvPr id="0" name=""/>
        <dsp:cNvSpPr/>
      </dsp:nvSpPr>
      <dsp:spPr>
        <a:xfrm rot="9000000">
          <a:off x="2383214" y="4035596"/>
          <a:ext cx="9303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3030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9A443-D606-41B0-82E6-C7CEA25CFDB4}">
      <dsp:nvSpPr>
        <dsp:cNvPr id="0" name=""/>
        <dsp:cNvSpPr/>
      </dsp:nvSpPr>
      <dsp:spPr>
        <a:xfrm>
          <a:off x="1356381" y="4038007"/>
          <a:ext cx="1089152" cy="1089152"/>
        </a:xfrm>
        <a:prstGeom prst="roundRect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>
            <a:noFill/>
          </a:endParaRPr>
        </a:p>
      </dsp:txBody>
      <dsp:txXfrm>
        <a:off x="1409549" y="4091175"/>
        <a:ext cx="982816" cy="98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C3CF8-57AF-46BA-B461-73020908A1F4}">
      <dsp:nvSpPr>
        <dsp:cNvPr id="0" name=""/>
        <dsp:cNvSpPr/>
      </dsp:nvSpPr>
      <dsp:spPr>
        <a:xfrm rot="10800000">
          <a:off x="2063667" y="814"/>
          <a:ext cx="6992874" cy="120921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/>
            <a:t>Real-time tool for creating Snapchat Lenses. </a:t>
          </a:r>
          <a:endParaRPr lang="en-US" sz="2800" kern="1200" dirty="0"/>
        </a:p>
      </dsp:txBody>
      <dsp:txXfrm rot="10800000">
        <a:off x="2365971" y="814"/>
        <a:ext cx="6690570" cy="1209216"/>
      </dsp:txXfrm>
    </dsp:sp>
    <dsp:sp modelId="{12CFB3A6-A5C3-4F97-836D-633B5E65FDA6}">
      <dsp:nvSpPr>
        <dsp:cNvPr id="0" name=""/>
        <dsp:cNvSpPr/>
      </dsp:nvSpPr>
      <dsp:spPr>
        <a:xfrm>
          <a:off x="1459058" y="814"/>
          <a:ext cx="1209216" cy="1209216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0E21D-76DD-4870-BEB7-FF6709BA7326}">
      <dsp:nvSpPr>
        <dsp:cNvPr id="0" name=""/>
        <dsp:cNvSpPr/>
      </dsp:nvSpPr>
      <dsp:spPr>
        <a:xfrm rot="10800000">
          <a:off x="2063667" y="1570991"/>
          <a:ext cx="6992874" cy="120921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/>
            <a:t>Create Face Lenses (front camera experiences)</a:t>
          </a:r>
          <a:endParaRPr lang="en-US" sz="2800" kern="1200" dirty="0"/>
        </a:p>
      </dsp:txBody>
      <dsp:txXfrm rot="10800000">
        <a:off x="2365971" y="1570991"/>
        <a:ext cx="6690570" cy="1209216"/>
      </dsp:txXfrm>
    </dsp:sp>
    <dsp:sp modelId="{22106F60-2A84-49D7-87AC-53EB35DD4B33}">
      <dsp:nvSpPr>
        <dsp:cNvPr id="0" name=""/>
        <dsp:cNvSpPr/>
      </dsp:nvSpPr>
      <dsp:spPr>
        <a:xfrm>
          <a:off x="1459058" y="1570991"/>
          <a:ext cx="1209216" cy="1209216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1F4BB-B2E2-491C-BC2E-45506D663768}">
      <dsp:nvSpPr>
        <dsp:cNvPr id="0" name=""/>
        <dsp:cNvSpPr/>
      </dsp:nvSpPr>
      <dsp:spPr>
        <a:xfrm rot="10800000">
          <a:off x="2063667" y="3141168"/>
          <a:ext cx="6992874" cy="120921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/>
            <a:t>Create World Lenses (rear camera experiences).</a:t>
          </a:r>
          <a:r>
            <a:rPr lang="en-US" sz="3500" b="0" i="0" kern="1200" dirty="0" smtClean="0"/>
            <a:t> </a:t>
          </a:r>
          <a:endParaRPr lang="en-US" sz="3500" kern="1200" dirty="0"/>
        </a:p>
      </dsp:txBody>
      <dsp:txXfrm rot="10800000">
        <a:off x="2365971" y="3141168"/>
        <a:ext cx="6690570" cy="1209216"/>
      </dsp:txXfrm>
    </dsp:sp>
    <dsp:sp modelId="{B0367B46-44C8-4E34-A512-6FF11A77BDAC}">
      <dsp:nvSpPr>
        <dsp:cNvPr id="0" name=""/>
        <dsp:cNvSpPr/>
      </dsp:nvSpPr>
      <dsp:spPr>
        <a:xfrm>
          <a:off x="1459058" y="3141168"/>
          <a:ext cx="1209216" cy="12092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cac63126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4cac6312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ac63126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4cac631263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3" name="Google Shape;153;g4cac631263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ac63126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4cac631263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*add cheat sheet for all the commands etc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3" name="Google Shape;153;g4cac631263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740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087A-18F9-439C-B380-0ADA1F34CBC5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5079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1" y="64850"/>
            <a:ext cx="889000" cy="8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7" y="5825285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7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-Assembly/Snapchat-filter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-Assembly/Snapchat-filter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436" y="365125"/>
            <a:ext cx="10515600" cy="1325600"/>
          </a:xfrm>
        </p:spPr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Downloading Files from GitHub</a:t>
            </a:r>
            <a:endParaRPr lang="en-US" sz="40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github.com/The-Assembly/Snapchat-filter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77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436" y="365125"/>
            <a:ext cx="10515600" cy="1325600"/>
          </a:xfrm>
        </p:spPr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Downloading Files from GitHub</a:t>
            </a:r>
            <a:endParaRPr lang="en-US" sz="40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github.com/The-Assembly/Snapchat-filter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218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 r="3417" b="1999"/>
          <a:stretch/>
        </p:blipFill>
        <p:spPr bwMode="auto">
          <a:xfrm>
            <a:off x="2158712" y="124691"/>
            <a:ext cx="3480088" cy="597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2802568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FACE SPRITE</a:t>
            </a:r>
            <a:endParaRPr lang="en-US" sz="18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"/>
          <a:stretch/>
        </p:blipFill>
        <p:spPr bwMode="auto">
          <a:xfrm>
            <a:off x="6896965" y="124690"/>
            <a:ext cx="3480089" cy="597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15600" y="2879831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FACE MASK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657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752" y="207814"/>
            <a:ext cx="3351068" cy="595745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311" y="211166"/>
            <a:ext cx="3260580" cy="595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3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345" y="-138550"/>
            <a:ext cx="10515600" cy="1325600"/>
          </a:xfrm>
        </p:spPr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Designing Face Lens</a:t>
            </a:r>
            <a:endParaRPr lang="en-US" sz="4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79456" y="1022054"/>
                <a:ext cx="11707090" cy="4351200"/>
              </a:xfrm>
            </p:spPr>
            <p:txBody>
              <a:bodyPr/>
              <a:lstStyle/>
              <a:p>
                <a:r>
                  <a:rPr lang="en-US" sz="2200" dirty="0" smtClean="0">
                    <a:latin typeface="+mn-lt"/>
                  </a:rPr>
                  <a:t>Objects Panel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2200" dirty="0" smtClean="0">
                    <a:latin typeface="+mn-lt"/>
                  </a:rPr>
                  <a:t>  ‘Add New’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2200" dirty="0" smtClean="0">
                    <a:latin typeface="+mn-lt"/>
                  </a:rPr>
                  <a:t> Face Effects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2200" dirty="0" smtClean="0">
                    <a:latin typeface="+mn-lt"/>
                  </a:rPr>
                  <a:t> Face mask</a:t>
                </a:r>
              </a:p>
              <a:p>
                <a:endParaRPr lang="en-US" sz="2200" dirty="0" smtClean="0">
                  <a:latin typeface="+mn-lt"/>
                </a:endParaRPr>
              </a:p>
              <a:p>
                <a:r>
                  <a:rPr lang="en-US" sz="2200" dirty="0" smtClean="0">
                    <a:latin typeface="+mn-lt"/>
                  </a:rPr>
                  <a:t>Inspector Panel →  Face Mask → Texture → Default</a:t>
                </a:r>
              </a:p>
              <a:p>
                <a:endParaRPr lang="en-US" sz="2200" dirty="0" smtClean="0">
                  <a:latin typeface="+mn-lt"/>
                </a:endParaRPr>
              </a:p>
              <a:p>
                <a:r>
                  <a:rPr lang="en-US" sz="2200" dirty="0" smtClean="0">
                    <a:latin typeface="+mn-lt"/>
                  </a:rPr>
                  <a:t>Menu box → ‘Add New’ → ‘Import Files’ → File downloaded ‘Krrish.png’</a:t>
                </a:r>
              </a:p>
              <a:p>
                <a:endParaRPr lang="en-US" sz="2200" dirty="0" smtClean="0">
                  <a:latin typeface="+mn-lt"/>
                </a:endParaRPr>
              </a:p>
              <a:p>
                <a:r>
                  <a:rPr lang="en-US" sz="2200" dirty="0" smtClean="0">
                    <a:latin typeface="+mn-lt"/>
                  </a:rPr>
                  <a:t>2D image → Arrange the anchor points → check the No opacity Texture </a:t>
                </a:r>
                <a:r>
                  <a:rPr lang="en-US" sz="2000" dirty="0" smtClean="0">
                    <a:latin typeface="+mn-lt"/>
                  </a:rPr>
                  <a:t>.</a:t>
                </a:r>
                <a:endParaRPr lang="en-US" sz="2200" dirty="0" smtClean="0">
                  <a:latin typeface="+mn-lt"/>
                </a:endParaRPr>
              </a:p>
              <a:p>
                <a:endParaRPr lang="en-US" sz="2200" dirty="0">
                  <a:latin typeface="+mn-lt"/>
                </a:endParaRPr>
              </a:p>
              <a:p>
                <a:r>
                  <a:rPr lang="en-US" sz="2200" dirty="0" smtClean="0">
                    <a:latin typeface="+mn-lt"/>
                  </a:rPr>
                  <a:t>Different source under preview Window</a:t>
                </a:r>
              </a:p>
              <a:p>
                <a:endParaRPr lang="en-US" sz="2200" dirty="0" smtClean="0">
                  <a:latin typeface="+mn-lt"/>
                </a:endParaRPr>
              </a:p>
              <a:p>
                <a:r>
                  <a:rPr lang="en-US" sz="2200" dirty="0" smtClean="0">
                    <a:latin typeface="+mn-lt"/>
                  </a:rPr>
                  <a:t>Connect device to Lens Studio </a:t>
                </a:r>
              </a:p>
              <a:p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79456" y="1022054"/>
                <a:ext cx="11707090" cy="4351200"/>
              </a:xfrm>
              <a:blipFill rotWithShape="1">
                <a:blip r:embed="rId2"/>
                <a:stretch>
                  <a:fillRect b="-1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7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3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436" y="365125"/>
            <a:ext cx="10515600" cy="1325600"/>
          </a:xfrm>
        </p:spPr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Send Lens to Your Device</a:t>
            </a:r>
            <a:endParaRPr lang="en-US" sz="40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Over the Preview Window click on ‘Pair Your Device’.</a:t>
            </a:r>
          </a:p>
          <a:p>
            <a:r>
              <a:rPr lang="en-US" dirty="0" smtClean="0">
                <a:latin typeface="+mn-lt"/>
              </a:rPr>
              <a:t>Scan the snap code with Snapchat. </a:t>
            </a:r>
          </a:p>
          <a:p>
            <a:r>
              <a:rPr lang="en-US" dirty="0" smtClean="0">
                <a:latin typeface="+mn-lt"/>
              </a:rPr>
              <a:t> Once paired, click on ‘Push Lens to Device’. 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72" y="1916551"/>
            <a:ext cx="2083276" cy="357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37" y="2407467"/>
            <a:ext cx="1947952" cy="3191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77" y="3262745"/>
            <a:ext cx="2105319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436" y="365125"/>
            <a:ext cx="10515600" cy="1325600"/>
          </a:xfrm>
        </p:spPr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Publish Lenses</a:t>
            </a:r>
            <a:endParaRPr lang="en-US" sz="40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Click on Publish Lens in the Menu Bar.</a:t>
            </a:r>
          </a:p>
          <a:p>
            <a:r>
              <a:rPr lang="en-US" dirty="0" smtClean="0">
                <a:latin typeface="+mn-lt"/>
              </a:rPr>
              <a:t>Enter the necessary details.</a:t>
            </a:r>
          </a:p>
          <a:p>
            <a:r>
              <a:rPr lang="en-US" dirty="0" smtClean="0">
                <a:latin typeface="+mn-lt"/>
              </a:rPr>
              <a:t>Sign in to you Snapchat Account.</a:t>
            </a:r>
          </a:p>
          <a:p>
            <a:r>
              <a:rPr lang="en-US" dirty="0" smtClean="0">
                <a:latin typeface="+mn-lt"/>
              </a:rPr>
              <a:t>Upload the Lens!</a:t>
            </a:r>
          </a:p>
          <a:p>
            <a:r>
              <a:rPr lang="en-US" dirty="0" smtClean="0">
                <a:latin typeface="+mn-lt"/>
              </a:rPr>
              <a:t>NOTE: Will take a few days to get reviewed by Snapchat. Can check the status of your lens by clicking on My Lenses.</a:t>
            </a:r>
          </a:p>
          <a:p>
            <a:r>
              <a:rPr lang="en-US" dirty="0" smtClean="0">
                <a:latin typeface="+mn-lt"/>
              </a:rPr>
              <a:t>NOTE: Once published, your lens will last for 48 hours to use by the public.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19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345" y="0"/>
            <a:ext cx="10515600" cy="1325600"/>
          </a:xfrm>
        </p:spPr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Designing 3D Animated Object Filter</a:t>
            </a:r>
            <a:endParaRPr lang="en-US" sz="4000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1910" y="1160604"/>
            <a:ext cx="12261275" cy="4351200"/>
          </a:xfrm>
        </p:spPr>
        <p:txBody>
          <a:bodyPr/>
          <a:lstStyle/>
          <a:p>
            <a:r>
              <a:rPr lang="en-US" sz="2200" dirty="0" smtClean="0">
                <a:latin typeface="+mn-lt"/>
              </a:rPr>
              <a:t>Animated Object template</a:t>
            </a:r>
          </a:p>
          <a:p>
            <a:endParaRPr lang="en-US" sz="2200" dirty="0">
              <a:latin typeface="+mn-lt"/>
            </a:endParaRPr>
          </a:p>
          <a:p>
            <a:r>
              <a:rPr lang="en-US" sz="2200" dirty="0" smtClean="0">
                <a:latin typeface="+mn-lt"/>
              </a:rPr>
              <a:t>File→  Import → Downloaded file </a:t>
            </a:r>
          </a:p>
          <a:p>
            <a:endParaRPr lang="en-US" sz="2200" dirty="0" smtClean="0">
              <a:latin typeface="+mn-lt"/>
            </a:endParaRPr>
          </a:p>
          <a:p>
            <a:r>
              <a:rPr lang="en-US" sz="2200" dirty="0" smtClean="0">
                <a:latin typeface="+mn-lt"/>
              </a:rPr>
              <a:t>Objects Panel →  </a:t>
            </a:r>
            <a:r>
              <a:rPr lang="en-US" sz="2200" dirty="0" err="1" smtClean="0">
                <a:latin typeface="+mn-lt"/>
              </a:rPr>
              <a:t>WorldObjectController</a:t>
            </a:r>
            <a:r>
              <a:rPr lang="en-US" sz="2200" dirty="0" smtClean="0">
                <a:latin typeface="+mn-lt"/>
              </a:rPr>
              <a:t> → Idle Animation Setting  tab → Downloaded Animated file</a:t>
            </a:r>
          </a:p>
          <a:p>
            <a:endParaRPr lang="en-US" sz="2200" dirty="0" smtClean="0">
              <a:latin typeface="+mn-lt"/>
            </a:endParaRPr>
          </a:p>
          <a:p>
            <a:r>
              <a:rPr lang="en-US" sz="2200" dirty="0" smtClean="0">
                <a:latin typeface="+mn-lt"/>
              </a:rPr>
              <a:t>Idle </a:t>
            </a:r>
            <a:r>
              <a:rPr lang="en-US" sz="2200" dirty="0" err="1" smtClean="0">
                <a:latin typeface="+mn-lt"/>
              </a:rPr>
              <a:t>Anim</a:t>
            </a:r>
            <a:r>
              <a:rPr lang="en-US" sz="2200" dirty="0" smtClean="0">
                <a:latin typeface="+mn-lt"/>
              </a:rPr>
              <a:t> Layer→ ‘Layer0’</a:t>
            </a:r>
          </a:p>
          <a:p>
            <a:endParaRPr lang="en-US" sz="22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Delete RED_PANDA_FBX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8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6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345" y="0"/>
            <a:ext cx="10515600" cy="1325600"/>
          </a:xfrm>
        </p:spPr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Designing 3D Animated Object Filter</a:t>
            </a:r>
            <a:endParaRPr lang="en-US" sz="4000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759525" y="1193456"/>
            <a:ext cx="12261275" cy="4351200"/>
          </a:xfrm>
        </p:spPr>
        <p:txBody>
          <a:bodyPr/>
          <a:lstStyle/>
          <a:p>
            <a:r>
              <a:rPr lang="en-US" sz="2200" dirty="0" smtClean="0">
                <a:latin typeface="+mn-lt"/>
              </a:rPr>
              <a:t>Resize model size (42-45 in </a:t>
            </a:r>
            <a:r>
              <a:rPr lang="en-US" sz="2200" dirty="0">
                <a:latin typeface="+mn-lt"/>
              </a:rPr>
              <a:t>a</a:t>
            </a:r>
            <a:r>
              <a:rPr lang="en-US" sz="2200" dirty="0" smtClean="0">
                <a:latin typeface="+mn-lt"/>
              </a:rPr>
              <a:t>ll axis)</a:t>
            </a:r>
          </a:p>
          <a:p>
            <a:endParaRPr lang="en-US" sz="2200" dirty="0">
              <a:latin typeface="+mn-lt"/>
            </a:endParaRPr>
          </a:p>
          <a:p>
            <a:r>
              <a:rPr lang="en-US" sz="2200" dirty="0" smtClean="0">
                <a:latin typeface="+mn-lt"/>
              </a:rPr>
              <a:t>Objects Panel → ‘Add New’ → “Particles” (resize to 4)</a:t>
            </a:r>
          </a:p>
          <a:p>
            <a:endParaRPr lang="en-US" sz="2200" dirty="0" smtClean="0">
              <a:latin typeface="+mn-lt"/>
            </a:endParaRPr>
          </a:p>
          <a:p>
            <a:r>
              <a:rPr lang="en-US" sz="2200" dirty="0" smtClean="0">
                <a:latin typeface="+mn-lt"/>
              </a:rPr>
              <a:t>Edit the particles</a:t>
            </a:r>
          </a:p>
          <a:p>
            <a:endParaRPr lang="en-US" sz="2200" dirty="0">
              <a:latin typeface="+mn-lt"/>
            </a:endParaRPr>
          </a:p>
          <a:p>
            <a:r>
              <a:rPr lang="en-US" sz="2200" dirty="0" smtClean="0">
                <a:latin typeface="+mn-lt"/>
              </a:rPr>
              <a:t>Inspector Tab (imported animated file) → ‘Add Component’ → ‘Audio’</a:t>
            </a:r>
          </a:p>
          <a:p>
            <a:endParaRPr lang="en-US" sz="2200" dirty="0">
              <a:latin typeface="+mn-lt"/>
            </a:endParaRPr>
          </a:p>
          <a:p>
            <a:r>
              <a:rPr lang="en-US" sz="2200" dirty="0" smtClean="0">
                <a:latin typeface="+mn-lt"/>
              </a:rPr>
              <a:t>Import appropriate Audio Track → Tick </a:t>
            </a:r>
            <a:r>
              <a:rPr lang="en-US" sz="2200" dirty="0" err="1" smtClean="0">
                <a:latin typeface="+mn-lt"/>
              </a:rPr>
              <a:t>Autoplay</a:t>
            </a:r>
            <a:r>
              <a:rPr lang="en-US" sz="2200" dirty="0" smtClean="0">
                <a:latin typeface="+mn-lt"/>
              </a:rPr>
              <a:t> Loop</a:t>
            </a:r>
          </a:p>
          <a:p>
            <a:endParaRPr lang="en-US" sz="2200" dirty="0">
              <a:latin typeface="+mn-lt"/>
            </a:endParaRPr>
          </a:p>
          <a:p>
            <a:r>
              <a:rPr lang="en-US" sz="2200" dirty="0" smtClean="0">
                <a:latin typeface="+mn-lt"/>
              </a:rPr>
              <a:t>Send it to Mobile Device</a:t>
            </a:r>
          </a:p>
        </p:txBody>
      </p:sp>
    </p:spTree>
    <p:extLst>
      <p:ext uri="{BB962C8B-B14F-4D97-AF65-F5344CB8AC3E}">
        <p14:creationId xmlns:p14="http://schemas.microsoft.com/office/powerpoint/2010/main" val="21767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86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84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6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Designing a Game Lens</a:t>
            </a:r>
            <a:endParaRPr lang="en-US" sz="40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Import the files from GitHub under Resources.</a:t>
            </a:r>
          </a:p>
          <a:p>
            <a:r>
              <a:rPr lang="en-US" dirty="0" smtClean="0">
                <a:latin typeface="+mn-lt"/>
              </a:rPr>
              <a:t>Resources -&gt; New folder -&gt; Scripts</a:t>
            </a:r>
          </a:p>
          <a:p>
            <a:r>
              <a:rPr lang="en-US" dirty="0" smtClean="0">
                <a:latin typeface="+mn-lt"/>
              </a:rPr>
              <a:t>Resources -&gt; New folder -&gt; Assets.</a:t>
            </a:r>
          </a:p>
          <a:p>
            <a:r>
              <a:rPr lang="en-US" dirty="0" smtClean="0">
                <a:latin typeface="+mn-lt"/>
              </a:rPr>
              <a:t>Create sphere, ring and add the accurate scripts.</a:t>
            </a:r>
          </a:p>
          <a:p>
            <a:r>
              <a:rPr lang="en-US" dirty="0" smtClean="0">
                <a:latin typeface="+mn-lt"/>
              </a:rPr>
              <a:t>Create prefab so any changes to a scene object will apply to multiple objects of the same scene object.</a:t>
            </a:r>
          </a:p>
          <a:p>
            <a:r>
              <a:rPr lang="en-US" dirty="0" smtClean="0">
                <a:latin typeface="+mn-lt"/>
              </a:rPr>
              <a:t>Make the necessary changes.</a:t>
            </a:r>
          </a:p>
          <a:p>
            <a:r>
              <a:rPr lang="en-US" dirty="0" smtClean="0">
                <a:latin typeface="+mn-lt"/>
              </a:rPr>
              <a:t>Push lens to device.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54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29995" y="2967335"/>
            <a:ext cx="4532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YOU!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>
                <a:solidFill>
                  <a:schemeClr val="dk1"/>
                </a:solidFill>
              </a:rPr>
              <a:t>About the Assembly</a:t>
            </a:r>
            <a:endParaRPr sz="4000" b="1">
              <a:solidFill>
                <a:schemeClr val="dk1"/>
              </a:solidFill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A smart lab based out of In5 since Dec 2014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Over 200 free workshops done 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ASSEMBLY: HACK - Embedded systems, iOT and hardware</a:t>
            </a:r>
            <a:endParaRPr sz="2667" dirty="0"/>
          </a:p>
          <a:p>
            <a:pPr marL="609585" indent="-474121">
              <a:lnSpc>
                <a:spcPct val="115000"/>
              </a:lnSpc>
              <a:buSzPts val="2000"/>
              <a:buChar char="●"/>
            </a:pPr>
            <a:r>
              <a:rPr lang="en" sz="2667" dirty="0"/>
              <a:t>ASSEMBLY: CODE - Software projects - APIs, frameworks, apps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Age range: 16-60 - students, professionals, entrepreneurs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Focus on smart technology and practical applications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" sz="2667" dirty="0"/>
              <a:t>Forum: members.theassembly.ae</a:t>
            </a:r>
            <a:endParaRPr sz="2667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1" y="1566834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 sz="1467"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/>
        </p:nvSpPr>
        <p:spPr>
          <a:xfrm>
            <a:off x="2139600" y="1695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</a:rPr>
              <a:t>Agenda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968667" y="1456305"/>
            <a:ext cx="10413200" cy="4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en-US" sz="2400" dirty="0" smtClean="0"/>
              <a:t>Snapchat - Introduction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What is Lens Studio?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Layout of Lens Studio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Download resources from GitHub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Difference Between Face Sprite and Face Mask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Designing Face Lens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Send Lens to Your Device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Publish Lenses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Designing 3D Animated Object Filter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Designing Snapchat Games</a:t>
            </a:r>
          </a:p>
          <a:p>
            <a:pPr marL="609585" indent="-440256">
              <a:buSzPts val="1600"/>
              <a:buChar char="●"/>
            </a:pPr>
            <a:r>
              <a:rPr lang="en-US" sz="2400" dirty="0" smtClean="0"/>
              <a:t>Conclusion</a:t>
            </a:r>
            <a:endParaRPr lang="en-US" sz="2400" dirty="0"/>
          </a:p>
          <a:p>
            <a:pPr marL="609585" indent="-440256">
              <a:buSzPts val="1600"/>
              <a:buChar char="●"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/>
        </p:nvSpPr>
        <p:spPr>
          <a:xfrm>
            <a:off x="2139600" y="1695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 smtClean="0">
                <a:solidFill>
                  <a:schemeClr val="dk1"/>
                </a:solidFill>
              </a:rPr>
              <a:t>Introduction to Snapchat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968667" y="1456305"/>
            <a:ext cx="10413200" cy="4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endParaRPr sz="2400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792001671"/>
              </p:ext>
            </p:extLst>
          </p:nvPr>
        </p:nvGraphicFramePr>
        <p:xfrm>
          <a:off x="2032000" y="8305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763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latin typeface="+mj-lt"/>
              </a:rPr>
              <a:t>Lens Studio</a:t>
            </a:r>
            <a:endParaRPr lang="en-US" sz="4000" dirty="0">
              <a:latin typeface="+mj-lt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51629047"/>
              </p:ext>
            </p:extLst>
          </p:nvPr>
        </p:nvGraphicFramePr>
        <p:xfrm>
          <a:off x="838200" y="1728640"/>
          <a:ext cx="10515600" cy="435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940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7038117"/>
            <a:chOff x="63272" y="0"/>
            <a:chExt cx="6947128" cy="4675970"/>
          </a:xfrm>
        </p:grpSpPr>
        <p:sp>
          <p:nvSpPr>
            <p:cNvPr id="5" name="Rectangle 4"/>
            <p:cNvSpPr/>
            <p:nvPr/>
          </p:nvSpPr>
          <p:spPr>
            <a:xfrm>
              <a:off x="85725" y="323850"/>
              <a:ext cx="6924675" cy="421957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5857875" y="209550"/>
              <a:ext cx="0" cy="4000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5562600" y="0"/>
              <a:ext cx="8286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dirty="0">
                  <a:effectLst/>
                  <a:latin typeface="Comic Sans MS"/>
                  <a:ea typeface="Calibri"/>
                  <a:cs typeface="Times New Roman"/>
                </a:rPr>
                <a:t>Menu Bar</a:t>
              </a:r>
              <a:endParaRPr lang="en-US" sz="1800" b="1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>
              <a:off x="85725" y="2009775"/>
              <a:ext cx="12858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dirty="0">
                  <a:solidFill>
                    <a:srgbClr val="FFFFFF"/>
                  </a:solidFill>
                  <a:effectLst/>
                  <a:latin typeface="Comic Sans MS"/>
                  <a:ea typeface="Calibri"/>
                  <a:cs typeface="Courier New"/>
                </a:rPr>
                <a:t>Objects Panel</a:t>
              </a:r>
              <a:endParaRPr lang="en-US" sz="1800" b="1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857250" y="1628775"/>
              <a:ext cx="0" cy="381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63272" y="2828926"/>
              <a:ext cx="12858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dirty="0">
                  <a:solidFill>
                    <a:srgbClr val="FFFFFF"/>
                  </a:solidFill>
                  <a:effectLst/>
                  <a:latin typeface="Comic Sans MS"/>
                  <a:ea typeface="Calibri"/>
                  <a:cs typeface="Courier New"/>
                </a:rPr>
                <a:t>Resources Panel</a:t>
              </a:r>
              <a:endParaRPr lang="en-US" sz="1800" b="1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04825" y="3095625"/>
              <a:ext cx="0" cy="257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2771775" y="3038475"/>
              <a:ext cx="12858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solidFill>
                    <a:srgbClr val="FFFFFF"/>
                  </a:solidFill>
                  <a:effectLst/>
                  <a:latin typeface="Comic Sans MS"/>
                  <a:ea typeface="Calibri"/>
                  <a:cs typeface="Courier New"/>
                </a:rPr>
                <a:t>Scene View</a:t>
              </a:r>
              <a:endParaRPr lang="en-US" sz="2000" b="1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90875" y="2724150"/>
              <a:ext cx="0" cy="3136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2638425" y="4152095"/>
              <a:ext cx="12858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dirty="0">
                  <a:solidFill>
                    <a:srgbClr val="FFFFFF"/>
                  </a:solidFill>
                  <a:effectLst/>
                  <a:latin typeface="Comic Sans MS"/>
                  <a:ea typeface="Calibri"/>
                  <a:cs typeface="Courier New"/>
                </a:rPr>
                <a:t>Logger Panel</a:t>
              </a:r>
              <a:endParaRPr lang="en-US" sz="1800" b="1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247900" y="4267200"/>
              <a:ext cx="3905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3924300" y="1485900"/>
              <a:ext cx="12858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dirty="0">
                  <a:solidFill>
                    <a:srgbClr val="FFFFFF"/>
                  </a:solidFill>
                  <a:effectLst/>
                  <a:latin typeface="Comic Sans MS"/>
                  <a:ea typeface="Calibri"/>
                  <a:cs typeface="Courier New"/>
                </a:rPr>
                <a:t>Inspector Panel</a:t>
              </a:r>
              <a:endParaRPr lang="en-US" sz="1800" b="1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43400" y="1171575"/>
              <a:ext cx="0" cy="3136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2"/>
            <p:cNvSpPr txBox="1">
              <a:spLocks noChangeArrowheads="1"/>
            </p:cNvSpPr>
            <p:nvPr/>
          </p:nvSpPr>
          <p:spPr bwMode="auto">
            <a:xfrm>
              <a:off x="3924300" y="2381250"/>
              <a:ext cx="12858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000" b="1" dirty="0">
                  <a:solidFill>
                    <a:srgbClr val="FFFFFF"/>
                  </a:solidFill>
                  <a:effectLst/>
                  <a:latin typeface="Comic Sans MS"/>
                  <a:ea typeface="Calibri"/>
                  <a:cs typeface="Courier New"/>
                </a:rPr>
                <a:t>Preview Window</a:t>
              </a:r>
              <a:endParaRPr lang="en-US" sz="2000" b="1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124450" y="2533650"/>
              <a:ext cx="25717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4076700" y="4067175"/>
              <a:ext cx="21717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FFFFFF"/>
                  </a:solidFill>
                  <a:effectLst/>
                  <a:latin typeface="Comic Sans MS"/>
                  <a:ea typeface="Calibri"/>
                  <a:cs typeface="Courier New"/>
                </a:rPr>
                <a:t>Camera/sound/</a:t>
              </a:r>
              <a:endParaRPr lang="en-US" sz="1800" b="1" dirty="0">
                <a:effectLst/>
                <a:latin typeface="Calibri"/>
                <a:ea typeface="Calibri"/>
                <a:cs typeface="Times New Roman"/>
              </a:endParaRP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FFFFFF"/>
                  </a:solidFill>
                  <a:effectLst/>
                  <a:latin typeface="Comic Sans MS"/>
                  <a:ea typeface="Calibri"/>
                  <a:cs typeface="Courier New"/>
                </a:rPr>
                <a:t>video options</a:t>
              </a:r>
              <a:endParaRPr lang="en-US" sz="1800" b="1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5191125" y="4419600"/>
              <a:ext cx="25717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08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549</Words>
  <Application>Microsoft Office PowerPoint</Application>
  <PresentationFormat>Custom</PresentationFormat>
  <Paragraphs>109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AssemblyTheme</vt:lpstr>
      <vt:lpstr>Office Theme</vt:lpstr>
      <vt:lpstr>Downloading Files from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Lens Studio</vt:lpstr>
      <vt:lpstr>PowerPoint Presentation</vt:lpstr>
      <vt:lpstr>PowerPoint Presentation</vt:lpstr>
      <vt:lpstr>Downloading Files from GitHub</vt:lpstr>
      <vt:lpstr>PowerPoint Presentation</vt:lpstr>
      <vt:lpstr>PowerPoint Presentation</vt:lpstr>
      <vt:lpstr>Designing Face Lens</vt:lpstr>
      <vt:lpstr>PowerPoint Presentation</vt:lpstr>
      <vt:lpstr>Send Lens to Your Device</vt:lpstr>
      <vt:lpstr>Publish Lenses</vt:lpstr>
      <vt:lpstr>Designing 3D Animated Object Filter</vt:lpstr>
      <vt:lpstr>PowerPoint Presentation</vt:lpstr>
      <vt:lpstr>Designing 3D Animated Object Filter</vt:lpstr>
      <vt:lpstr>PowerPoint Presentation</vt:lpstr>
      <vt:lpstr>PowerPoint Presentation</vt:lpstr>
      <vt:lpstr>Designing a Game Lens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Apple</cp:lastModifiedBy>
  <cp:revision>60</cp:revision>
  <dcterms:created xsi:type="dcterms:W3CDTF">2019-02-05T08:54:23Z</dcterms:created>
  <dcterms:modified xsi:type="dcterms:W3CDTF">2019-03-15T19:59:29Z</dcterms:modified>
</cp:coreProperties>
</file>